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4" r:id="rId3"/>
    <p:sldId id="258" r:id="rId4"/>
    <p:sldId id="287" r:id="rId5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62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53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6F6F-A53A-4D54-9973-1F6F6A0E8FFC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BC4C4-27AF-4544-9192-E0E3E0A8E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62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BC4C4-27AF-4544-9192-E0E3E0A8E06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5534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" y="-14263"/>
            <a:ext cx="4856471" cy="4644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7/02/25/21783421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7752" y="561752"/>
            <a:ext cx="3460639" cy="25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4120" y="400968"/>
            <a:ext cx="4932000" cy="493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5926" y="23837"/>
            <a:ext cx="2635298" cy="25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98220" y="1797968"/>
            <a:ext cx="3384000" cy="33840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0814" y="541019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© Н.Н.Ф</a:t>
            </a:r>
            <a:r>
              <a:rPr lang="ru-RU" sz="1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1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Литературное произведение о весне </a:t>
            </a:r>
            <a:r>
              <a:rPr lang="ru-RU" sz="2800" dirty="0" smtClean="0"/>
              <a:t>А. Л. </a:t>
            </a:r>
            <a:r>
              <a:rPr lang="ru-RU" sz="2800" dirty="0" err="1" smtClean="0"/>
              <a:t>Барто</a:t>
            </a:r>
            <a:r>
              <a:rPr lang="ru-RU" sz="2800" dirty="0" smtClean="0"/>
              <a:t> «Веревочка» </a:t>
            </a:r>
            <a:br>
              <a:rPr lang="ru-RU" sz="2800" dirty="0" smtClean="0"/>
            </a:br>
            <a:r>
              <a:rPr lang="ru-RU" dirty="0" smtClean="0"/>
              <a:t>МАОУ </a:t>
            </a:r>
            <a:r>
              <a:rPr lang="ru-RU" dirty="0" smtClean="0"/>
              <a:t>СОШ №5 имени </a:t>
            </a:r>
            <a:r>
              <a:rPr lang="ru-RU" dirty="0" smtClean="0"/>
              <a:t>Ю.А</a:t>
            </a:r>
            <a:r>
              <a:rPr lang="ru-RU" dirty="0" smtClean="0"/>
              <a:t>.</a:t>
            </a:r>
            <a:r>
              <a:rPr lang="ru-RU" dirty="0" smtClean="0"/>
              <a:t>Гагарина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190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7923" y="265212"/>
            <a:ext cx="8229600" cy="1260483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b="1" dirty="0" smtClean="0">
                <a:latin typeface="a_RewinderDemiSh" panose="04030405020802020802" pitchFamily="82" charset="-52"/>
              </a:rPr>
              <a:t>Полюбуйтесь, весна наступает.</a:t>
            </a:r>
            <a:br>
              <a:rPr lang="ru-RU" b="1" dirty="0" smtClean="0">
                <a:latin typeface="a_RewinderDemiSh" panose="04030405020802020802" pitchFamily="82" charset="-52"/>
              </a:rPr>
            </a:br>
            <a:r>
              <a:rPr lang="ru-RU" sz="2000" dirty="0"/>
              <a:t>Литературное произведение о </a:t>
            </a:r>
            <a:r>
              <a:rPr lang="ru-RU" sz="2000" dirty="0" smtClean="0"/>
              <a:t>весне </a:t>
            </a:r>
            <a:r>
              <a:rPr lang="ru-RU" sz="1800" dirty="0"/>
              <a:t>А. Л. </a:t>
            </a:r>
            <a:r>
              <a:rPr lang="ru-RU" sz="1800" dirty="0" err="1"/>
              <a:t>Барто</a:t>
            </a:r>
            <a:r>
              <a:rPr lang="ru-RU" sz="1800" dirty="0"/>
              <a:t> «Веревочка» </a:t>
            </a:r>
            <a:br>
              <a:rPr lang="ru-RU" sz="18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36968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73324"/>
            <a:ext cx="449086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8734" y="4513684"/>
            <a:ext cx="83792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mpir Deco" panose="02000400000000000000" pitchFamily="2" charset="0"/>
              </a:rPr>
              <a:t>Агния Львовна </a:t>
            </a:r>
            <a:r>
              <a:rPr lang="ru-RU" sz="1400" dirty="0" err="1">
                <a:latin typeface="Ampir Deco" panose="02000400000000000000" pitchFamily="2" charset="0"/>
              </a:rPr>
              <a:t>Барто</a:t>
            </a:r>
            <a:r>
              <a:rPr lang="ru-RU" sz="1400" dirty="0">
                <a:latin typeface="Ampir Deco" panose="02000400000000000000" pitchFamily="2" charset="0"/>
              </a:rPr>
              <a:t> родилась в Москве </a:t>
            </a:r>
            <a:r>
              <a:rPr lang="ru-RU" sz="1400" dirty="0" smtClean="0">
                <a:latin typeface="Ampir Deco" panose="02000400000000000000" pitchFamily="2" charset="0"/>
              </a:rPr>
              <a:t>17февраля </a:t>
            </a:r>
            <a:r>
              <a:rPr lang="ru-RU" sz="1400" dirty="0">
                <a:latin typeface="Ampir Deco" panose="02000400000000000000" pitchFamily="2" charset="0"/>
              </a:rPr>
              <a:t>1906 года. Здесь она училась и </a:t>
            </a:r>
            <a:r>
              <a:rPr lang="ru-RU" sz="1400" dirty="0" smtClean="0">
                <a:latin typeface="Ampir Deco" panose="02000400000000000000" pitchFamily="2" charset="0"/>
              </a:rPr>
              <a:t>выросла. В </a:t>
            </a:r>
            <a:r>
              <a:rPr lang="ru-RU" sz="1400" dirty="0">
                <a:latin typeface="Ampir Deco" panose="02000400000000000000" pitchFamily="2" charset="0"/>
              </a:rPr>
              <a:t>юности Агнию Львовну привлекал </a:t>
            </a:r>
            <a:r>
              <a:rPr lang="ru-RU" sz="1400" dirty="0" smtClean="0">
                <a:latin typeface="Ampir Deco" panose="02000400000000000000" pitchFamily="2" charset="0"/>
              </a:rPr>
              <a:t>балет.</a:t>
            </a:r>
            <a:r>
              <a:rPr lang="ru-RU" sz="1400" dirty="0">
                <a:latin typeface="Ampir Deco" panose="02000400000000000000" pitchFamily="2" charset="0"/>
              </a:rPr>
              <a:t> стихи </a:t>
            </a:r>
            <a:r>
              <a:rPr lang="ru-RU" sz="1400" dirty="0" err="1">
                <a:latin typeface="Ampir Deco" panose="02000400000000000000" pitchFamily="2" charset="0"/>
              </a:rPr>
              <a:t>Барто</a:t>
            </a:r>
            <a:r>
              <a:rPr lang="ru-RU" sz="1400" dirty="0">
                <a:latin typeface="Ampir Deco" panose="02000400000000000000" pitchFamily="2" charset="0"/>
              </a:rPr>
              <a:t> начала сочинять ещё в раннем детстве, в первых классах гимназии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9319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129308"/>
            <a:ext cx="53823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Весна, весна на улице,</a:t>
            </a:r>
            <a:br>
              <a:rPr lang="ru-RU" dirty="0"/>
            </a:br>
            <a:r>
              <a:rPr lang="ru-RU" dirty="0"/>
              <a:t>Весенние деньки!</a:t>
            </a:r>
            <a:br>
              <a:rPr lang="ru-RU" dirty="0"/>
            </a:br>
            <a:r>
              <a:rPr lang="ru-RU" dirty="0"/>
              <a:t>Как птицы, заливаются</a:t>
            </a:r>
            <a:br>
              <a:rPr lang="ru-RU" dirty="0"/>
            </a:br>
            <a:r>
              <a:rPr lang="ru-RU" dirty="0"/>
              <a:t>Трамвайные звонки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Шумная, весёлая,</a:t>
            </a:r>
            <a:br>
              <a:rPr lang="ru-RU" dirty="0"/>
            </a:br>
            <a:r>
              <a:rPr lang="ru-RU" dirty="0"/>
              <a:t>Весенняя Москва.</a:t>
            </a:r>
            <a:br>
              <a:rPr lang="ru-RU" dirty="0"/>
            </a:br>
            <a:r>
              <a:rPr lang="ru-RU" dirty="0"/>
              <a:t>Ещё не запылённая,</a:t>
            </a:r>
            <a:br>
              <a:rPr lang="ru-RU" dirty="0"/>
            </a:br>
            <a:r>
              <a:rPr lang="ru-RU" dirty="0"/>
              <a:t>Зелёная листва.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29332"/>
            <a:ext cx="3876675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41476"/>
            <a:ext cx="3371746" cy="242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536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к стихотворению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01316"/>
            <a:ext cx="34563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139952" y="1273324"/>
            <a:ext cx="406794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Вопросы к стихотворению «Веревочка» А. </a:t>
            </a:r>
            <a:r>
              <a:rPr lang="ru-RU" b="1" dirty="0" err="1" smtClean="0"/>
              <a:t>Барто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Почему стихотворение называется «Веревочка»? Какую веревочку имела ввиду автор? (прыгалку, скакалку</a:t>
            </a:r>
            <a:r>
              <a:rPr lang="ru-RU" sz="1400" dirty="0" smtClean="0"/>
              <a:t>).</a:t>
            </a:r>
            <a:endParaRPr lang="ru-RU" sz="1400" dirty="0" smtClean="0"/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Какие приметы весны заприметила Агния </a:t>
            </a:r>
            <a:r>
              <a:rPr lang="ru-RU" sz="1400" dirty="0" err="1" smtClean="0"/>
              <a:t>Барто</a:t>
            </a:r>
            <a:r>
              <a:rPr lang="ru-RU" sz="1400" dirty="0" smtClean="0"/>
              <a:t> в стихотворении? Прочитай их в </a:t>
            </a:r>
            <a:r>
              <a:rPr lang="ru-RU" sz="1400" dirty="0" smtClean="0"/>
              <a:t>тексте.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Найди </a:t>
            </a:r>
            <a:r>
              <a:rPr lang="ru-RU" sz="1400" dirty="0" smtClean="0"/>
              <a:t>и прочитай как скачет Лида в самом </a:t>
            </a:r>
            <a:r>
              <a:rPr lang="ru-RU" sz="1400" dirty="0" smtClean="0"/>
              <a:t>начале.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Как </a:t>
            </a:r>
            <a:r>
              <a:rPr lang="ru-RU" sz="1400" dirty="0" smtClean="0"/>
              <a:t>ты думаешь, почему у Лиды не получается прыгать как у других девочек? (Потому что Лида еще маленькая</a:t>
            </a:r>
            <a:r>
              <a:rPr lang="ru-RU" sz="1400" dirty="0" smtClean="0"/>
              <a:t>).</a:t>
            </a:r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Что </a:t>
            </a:r>
            <a:r>
              <a:rPr lang="ru-RU" sz="1400" dirty="0" smtClean="0"/>
              <a:t>произошло </a:t>
            </a:r>
            <a:r>
              <a:rPr lang="ru-RU" sz="1400" dirty="0" smtClean="0"/>
              <a:t>дальше</a:t>
            </a:r>
            <a:r>
              <a:rPr lang="en-US" sz="1400" dirty="0" smtClean="0"/>
              <a:t>?</a:t>
            </a:r>
            <a:endParaRPr lang="en-US" sz="1400" dirty="0" smtClean="0"/>
          </a:p>
          <a:p>
            <a:pPr>
              <a:buFont typeface="Arial" pitchFamily="34" charset="0"/>
              <a:buChar char="•"/>
            </a:pPr>
            <a:r>
              <a:rPr lang="ru-RU" sz="1400" dirty="0" smtClean="0"/>
              <a:t>Какие </a:t>
            </a:r>
            <a:r>
              <a:rPr lang="ru-RU" sz="1400" dirty="0" smtClean="0"/>
              <a:t>качества характера помогли Лиде научится прыгать?</a:t>
            </a:r>
            <a:endParaRPr lang="ru-RU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0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147</Words>
  <Application>Microsoft Office PowerPoint</Application>
  <PresentationFormat>Экран (16:10)</PresentationFormat>
  <Paragraphs>15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Полюбуйтесь, весна наступает. Литературное произведение о весне А. Л. Барто «Веревочка»  </vt:lpstr>
      <vt:lpstr>Слайд 3</vt:lpstr>
      <vt:lpstr>Вопросы к стихотворению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Зав. библиотекой</dc:creator>
  <cp:lastModifiedBy>школа_2</cp:lastModifiedBy>
  <cp:revision>28</cp:revision>
  <dcterms:created xsi:type="dcterms:W3CDTF">2017-03-27T12:20:02Z</dcterms:created>
  <dcterms:modified xsi:type="dcterms:W3CDTF">2018-04-23T13:14:36Z</dcterms:modified>
</cp:coreProperties>
</file>